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D763D-FDF4-4395-A007-0BF9BAD09425}" type="datetimeFigureOut">
              <a:rPr lang="en-US" smtClean="0"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6F7EC-68C6-402B-A73C-87FCE993E5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6F7EC-68C6-402B-A73C-87FCE993E56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8B4A04-0916-4ADC-AC39-3CC1F16E09B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3ACB02-BE6B-407C-A163-C016A05C97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Testing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Nancy  Moreau</a:t>
            </a:r>
            <a:endParaRPr lang="en-US" dirty="0" smtClean="0"/>
          </a:p>
          <a:p>
            <a:r>
              <a:rPr lang="en-US" dirty="0" smtClean="0"/>
              <a:t>College Board Physics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tests contain 10 questions</a:t>
            </a:r>
          </a:p>
          <a:p>
            <a:r>
              <a:rPr lang="en-US" dirty="0" smtClean="0"/>
              <a:t>Answers are scored 1, ½, 0</a:t>
            </a:r>
          </a:p>
          <a:p>
            <a:r>
              <a:rPr lang="en-US" dirty="0" smtClean="0"/>
              <a:t>Grade all </a:t>
            </a:r>
            <a:r>
              <a:rPr lang="en-US" dirty="0" smtClean="0"/>
              <a:t>the </a:t>
            </a:r>
            <a:r>
              <a:rPr lang="en-US" dirty="0" smtClean="0"/>
              <a:t>questions</a:t>
            </a:r>
          </a:p>
          <a:p>
            <a:r>
              <a:rPr lang="en-US" dirty="0" smtClean="0"/>
              <a:t>Enter grades on score sheet based  highest score first.</a:t>
            </a:r>
          </a:p>
          <a:p>
            <a:r>
              <a:rPr lang="en-US" dirty="0" smtClean="0"/>
              <a:t>Add up the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Score Sheet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Point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Discriminator is at the top of the scale.</a:t>
            </a:r>
          </a:p>
          <a:p>
            <a:r>
              <a:rPr lang="en-US" dirty="0" smtClean="0"/>
              <a:t>Student can eliminate a question or 2 and not have a significant score reduction.</a:t>
            </a:r>
          </a:p>
          <a:p>
            <a:r>
              <a:rPr lang="en-US" dirty="0" smtClean="0"/>
              <a:t>Grades are typically grouped from 80-100</a:t>
            </a:r>
          </a:p>
          <a:p>
            <a:r>
              <a:rPr lang="en-US" dirty="0" smtClean="0"/>
              <a:t>Reduces student stress and anxiety</a:t>
            </a:r>
          </a:p>
          <a:p>
            <a:r>
              <a:rPr lang="en-US" dirty="0" smtClean="0"/>
              <a:t>Rewards the top students but doesn’t severely penalize the weak student.</a:t>
            </a:r>
          </a:p>
          <a:p>
            <a:r>
              <a:rPr lang="en-US" dirty="0" smtClean="0"/>
              <a:t>Easy to grade</a:t>
            </a:r>
          </a:p>
          <a:p>
            <a:r>
              <a:rPr lang="en-US" dirty="0" smtClean="0"/>
              <a:t>Mimics the AP exam scoring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Weak student “given” too many points?</a:t>
            </a:r>
          </a:p>
          <a:p>
            <a:r>
              <a:rPr lang="en-US" smtClean="0"/>
              <a:t>Any others?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127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New Testing Model</vt:lpstr>
      <vt:lpstr>Guidelines</vt:lpstr>
      <vt:lpstr>Score Sheet</vt:lpstr>
      <vt:lpstr>Advantages</vt:lpstr>
      <vt:lpstr>Disadvantages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Testing Model</dc:title>
  <dc:creator>Moreau</dc:creator>
  <cp:lastModifiedBy>Moreau</cp:lastModifiedBy>
  <cp:revision>5</cp:revision>
  <dcterms:created xsi:type="dcterms:W3CDTF">2012-07-31T00:40:22Z</dcterms:created>
  <dcterms:modified xsi:type="dcterms:W3CDTF">2012-07-31T12:04:54Z</dcterms:modified>
</cp:coreProperties>
</file>